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1" autoAdjust="0"/>
    <p:restoredTop sz="94660"/>
  </p:normalViewPr>
  <p:slideViewPr>
    <p:cSldViewPr>
      <p:cViewPr varScale="1">
        <p:scale>
          <a:sx n="71" d="100"/>
          <a:sy n="71" d="100"/>
        </p:scale>
        <p:origin x="2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0A27-DCB9-460E-8E9E-1B8C4E3F47F9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A158B-2B09-4039-AA08-CFDD05DBC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1609-42AB-4A7F-A873-B0B4443E6A28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hÃ¬nh ná»n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78" y="23446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.VnTim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09800" y="259080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 ĐỘNG VỚI ĐỒ VẬT</a:t>
            </a:r>
            <a:endParaRPr lang="en-US" sz="32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828836"/>
            <a:ext cx="533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7030A0"/>
                </a:solidFill>
              </a:rPr>
              <a:t>Đề tài: Xâu vòng màu xanh, đỏ, vàng</a:t>
            </a:r>
          </a:p>
          <a:p>
            <a:pPr algn="ctr"/>
            <a:r>
              <a:rPr lang="en-US" sz="2400" i="1" dirty="0" err="1" smtClean="0">
                <a:solidFill>
                  <a:srgbClr val="7030A0"/>
                </a:solidFill>
              </a:rPr>
              <a:t>Lứa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i="1" dirty="0" smtClean="0">
                <a:solidFill>
                  <a:srgbClr val="7030A0"/>
                </a:solidFill>
              </a:rPr>
              <a:t>: 24 – 36 </a:t>
            </a:r>
            <a:r>
              <a:rPr lang="en-US" sz="2400" i="1" dirty="0" err="1" smtClean="0">
                <a:solidFill>
                  <a:srgbClr val="7030A0"/>
                </a:solidFill>
              </a:rPr>
              <a:t>tháng</a:t>
            </a:r>
            <a:endParaRPr lang="en-US" sz="2400" i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i="1" dirty="0" err="1" smtClean="0">
                <a:solidFill>
                  <a:srgbClr val="7030A0"/>
                </a:solidFill>
              </a:rPr>
              <a:t>Lớp</a:t>
            </a:r>
            <a:r>
              <a:rPr lang="en-US" sz="2400" i="1" dirty="0" smtClean="0">
                <a:solidFill>
                  <a:srgbClr val="7030A0"/>
                </a:solidFill>
              </a:rPr>
              <a:t>: </a:t>
            </a:r>
            <a:r>
              <a:rPr lang="en-US" sz="2400" i="1" dirty="0" err="1" smtClean="0">
                <a:solidFill>
                  <a:srgbClr val="7030A0"/>
                </a:solidFill>
              </a:rPr>
              <a:t>Nhà</a:t>
            </a:r>
            <a:r>
              <a:rPr lang="en-US" sz="2400" i="1" dirty="0" smtClean="0">
                <a:solidFill>
                  <a:srgbClr val="7030A0"/>
                </a:solidFill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trẻ</a:t>
            </a:r>
            <a:r>
              <a:rPr lang="en-US" sz="2400" i="1" dirty="0" smtClean="0">
                <a:solidFill>
                  <a:srgbClr val="7030A0"/>
                </a:solidFill>
              </a:rPr>
              <a:t> D1</a:t>
            </a:r>
          </a:p>
          <a:p>
            <a:pPr algn="ctr"/>
            <a:r>
              <a:rPr lang="en-US" sz="2400" i="1" dirty="0" smtClean="0">
                <a:solidFill>
                  <a:srgbClr val="7030A0"/>
                </a:solidFill>
              </a:rPr>
              <a:t>Giáo viên: Phan Thanh Xuân</a:t>
            </a:r>
          </a:p>
          <a:p>
            <a:pPr algn="ctr"/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895601" y="35052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1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: 2018- 2019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304800"/>
            <a:ext cx="731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TRƯỜNG MẦM NON GIA THƯỢNG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65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pic>
        <p:nvPicPr>
          <p:cNvPr id="1026" name="Picture 2" descr="C:\Users\MayTinhDucDung\Desktop\ả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MayTinhDucDung\Desktop\ả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MayTinhDucDung\Desktop\ả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9674" y="0"/>
            <a:ext cx="9855200" cy="7391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4572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887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82916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chơi,cất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43743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1.Kiến thức: </a:t>
            </a:r>
          </a:p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Trẻ nhận biết màu xanh, màu đỏ, màu vàng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Rèn kỹ năng xâu dây qua lỗ quả, ống hút. Chọn đúng màu xanh, đỏ, vàng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ayTinhDucDung\Desktop\ảnh nền\655847cdb24fd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76200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006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tabLst>
                <a:tab pos="457200" algn="l"/>
              </a:tabLst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2.  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trẻ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Mỗi trẻ 1 rổ 5-7 quả, ống hút màu xanh-đỏ-vàng, dây xâu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tabLst>
                <a:tab pos="457200" algn="l"/>
              </a:tabLst>
              <a:defRPr/>
            </a:pP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cô</a:t>
            </a:r>
            <a:endParaRPr lang="en-US" sz="2400" b="1" dirty="0" smtClean="0">
              <a:solidFill>
                <a:srgbClr val="009900"/>
              </a:solidFill>
              <a:latin typeface="Arial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Vòng màu xanh, đỏ, vàng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Quả màu xanh, đỏ, vàng; ống hút màu xanh, đỏ, vàng; dây xâu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hinhanhdep.net/wp-content/uploads/2018/01/hinh-nen-bau-troi-19-702x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981200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/>
              <a:t>- Cô và trẻ cùng chơi trò chơi “Chiếc hộp kì diệu”, cô trò chuyện với trẻ dẫn dắt vào bài.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MayTinhDucDung\Desktop\ảnh nền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42900"/>
            <a:ext cx="9601200" cy="7200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10818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tiến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hành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32766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25146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a, Bài tập sao chép: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Cô </a:t>
            </a:r>
            <a:r>
              <a:rPr lang="pt-BR" sz="2400" dirty="0" smtClean="0"/>
              <a:t>cho trẻ quan sát chiếc vòng lá màu xanh-đỏ-vàng cô đã xâu và hỏi trẻ</a:t>
            </a:r>
            <a:r>
              <a:rPr lang="pt-BR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Chiếc vòng màu gì?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Làm thế nào để cóa chiếc vòng?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441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4512624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yTinhDucDung\Desktop\ảnh nền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091"/>
            <a:ext cx="9144000" cy="69730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Bài tập tái tạo: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Cô cho trẻ thực hiện xâu vòng theo sự hướng dẫn bằng lời nói dựa trên sản phẩm xâu khi trước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057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trẻ thực hiện cô hỏi trẻ: Con đang làm gì? Con xâu vòng màu gì? Con xâu vòng như thế 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Nhận xét sản phẩm của trẻ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yTinhDucDung\Desktop\ảnh nền\TinyPPT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65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1981200"/>
            <a:ext cx="6429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ô nhận xét tiết học động viên khen ngợi trẻ.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360</Words>
  <Application>Microsoft Office PowerPoint</Application>
  <PresentationFormat>On-screen Show (4:3)</PresentationFormat>
  <Paragraphs>47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MyPC</cp:lastModifiedBy>
  <cp:revision>30</cp:revision>
  <dcterms:created xsi:type="dcterms:W3CDTF">2018-09-25T06:38:53Z</dcterms:created>
  <dcterms:modified xsi:type="dcterms:W3CDTF">2019-01-14T10:00:22Z</dcterms:modified>
</cp:coreProperties>
</file>